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</p:sldMasterIdLst>
  <p:notesMasterIdLst>
    <p:notesMasterId r:id="rId17"/>
  </p:notesMasterIdLst>
  <p:sldIdLst>
    <p:sldId id="256" r:id="rId4"/>
    <p:sldId id="259" r:id="rId5"/>
    <p:sldId id="277" r:id="rId6"/>
    <p:sldId id="278" r:id="rId7"/>
    <p:sldId id="287" r:id="rId8"/>
    <p:sldId id="289" r:id="rId9"/>
    <p:sldId id="292" r:id="rId10"/>
    <p:sldId id="296" r:id="rId11"/>
    <p:sldId id="293" r:id="rId12"/>
    <p:sldId id="291" r:id="rId13"/>
    <p:sldId id="290" r:id="rId14"/>
    <p:sldId id="288" r:id="rId15"/>
    <p:sldId id="285" r:id="rId16"/>
  </p:sldIdLst>
  <p:sldSz cx="12192000" cy="6858000"/>
  <p:notesSz cx="6858000" cy="9144000"/>
  <p:defaultTextStyle>
    <a:defPPr>
      <a:defRPr lang="en-CH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805"/>
    <p:restoredTop sz="94712"/>
  </p:normalViewPr>
  <p:slideViewPr>
    <p:cSldViewPr snapToGrid="0" snapToObjects="1">
      <p:cViewPr varScale="1">
        <p:scale>
          <a:sx n="84" d="100"/>
          <a:sy n="84" d="100"/>
        </p:scale>
        <p:origin x="200" y="8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10" Type="http://schemas.openxmlformats.org/officeDocument/2006/relationships/slide" Target="slides/slide7.xml"/><Relationship Id="rId19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CH" sz="1800" b="0" strike="noStrike" spc="-1">
                <a:solidFill>
                  <a:srgbClr val="000000"/>
                </a:solidFill>
                <a:latin typeface="Calibri"/>
              </a:rPr>
              <a:t>Click to move the slide</a:t>
            </a:r>
          </a:p>
        </p:txBody>
      </p:sp>
      <p:sp>
        <p:nvSpPr>
          <p:cNvPr id="170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en-US" sz="2000" b="0" strike="noStrike" spc="-1">
                <a:latin typeface="Calibri"/>
              </a:rPr>
              <a:t>Click to edit the notes format</a:t>
            </a:r>
          </a:p>
        </p:txBody>
      </p:sp>
      <p:sp>
        <p:nvSpPr>
          <p:cNvPr id="171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en-US" sz="1400" b="0" strike="noStrike" spc="-1">
                <a:latin typeface="Calibri"/>
              </a:rPr>
              <a:t>&lt;header&gt;</a:t>
            </a:r>
          </a:p>
        </p:txBody>
      </p:sp>
      <p:sp>
        <p:nvSpPr>
          <p:cNvPr id="172" name="PlaceHolder 4"/>
          <p:cNvSpPr>
            <a:spLocks noGrp="1"/>
          </p:cNvSpPr>
          <p:nvPr>
            <p:ph type="dt" idx="10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r">
              <a:defRPr lang="en-US" sz="1400" b="0" strike="noStrike" spc="-1">
                <a:latin typeface="Calibri"/>
              </a:defRPr>
            </a:lvl1pPr>
          </a:lstStyle>
          <a:p>
            <a:pPr algn="r"/>
            <a:r>
              <a:rPr lang="en-US" sz="1400" b="0" strike="noStrike" spc="-1">
                <a:latin typeface="Calibri"/>
              </a:rPr>
              <a:t>&lt;date/time&gt;</a:t>
            </a:r>
          </a:p>
        </p:txBody>
      </p:sp>
      <p:sp>
        <p:nvSpPr>
          <p:cNvPr id="173" name="PlaceHolder 5"/>
          <p:cNvSpPr>
            <a:spLocks noGrp="1"/>
          </p:cNvSpPr>
          <p:nvPr>
            <p:ph type="ftr" idx="11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>
              <a:defRPr lang="en-US" sz="1400" b="0" strike="noStrike" spc="-1">
                <a:latin typeface="Calibri"/>
              </a:defRPr>
            </a:lvl1pPr>
          </a:lstStyle>
          <a:p>
            <a:r>
              <a:rPr lang="en-US" sz="1400" b="0" strike="noStrike" spc="-1">
                <a:latin typeface="Calibri"/>
              </a:rPr>
              <a:t>&lt;footer&gt;</a:t>
            </a:r>
          </a:p>
        </p:txBody>
      </p:sp>
      <p:sp>
        <p:nvSpPr>
          <p:cNvPr id="174" name="PlaceHolder 6"/>
          <p:cNvSpPr>
            <a:spLocks noGrp="1"/>
          </p:cNvSpPr>
          <p:nvPr>
            <p:ph type="sldNum" idx="12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r">
              <a:defRPr lang="en-US" sz="1400" b="0" strike="noStrike" spc="-1">
                <a:latin typeface="Calibri"/>
              </a:defRPr>
            </a:lvl1pPr>
          </a:lstStyle>
          <a:p>
            <a:pPr algn="r"/>
            <a:fld id="{BA39AFB8-FFDF-4D54-A7EB-B4A88A58DCE9}" type="slidenum">
              <a:rPr lang="en-US" sz="1400" b="0" strike="noStrike" spc="-1">
                <a:latin typeface="Calibri"/>
              </a:rPr>
              <a:t>‹#›</a:t>
            </a:fld>
            <a:endParaRPr lang="en-US" sz="1400" b="0" strike="noStrike" spc="-1">
              <a:latin typeface="Calibri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0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216000" indent="-216000">
              <a:lnSpc>
                <a:spcPct val="100000"/>
              </a:lnSpc>
            </a:pPr>
            <a:r>
              <a:rPr lang="en-CH" sz="2000" b="0" strike="noStrike" spc="-1">
                <a:latin typeface="Calibri"/>
              </a:rPr>
              <a:t>Hello &amp; thank you for joining</a:t>
            </a:r>
            <a:endParaRPr lang="en-US" sz="2000" b="0" strike="noStrike" spc="-1">
              <a:latin typeface="Calibri"/>
            </a:endParaRPr>
          </a:p>
          <a:p>
            <a:pPr marL="216000" indent="-216000">
              <a:lnSpc>
                <a:spcPct val="100000"/>
              </a:lnSpc>
            </a:pPr>
            <a:r>
              <a:rPr lang="en-CH" sz="2000" b="0" strike="noStrike" spc="-1">
                <a:latin typeface="Calibri"/>
              </a:rPr>
              <a:t>Present a framework to estimate</a:t>
            </a:r>
            <a:endParaRPr lang="en-US" sz="2000" b="0" strike="noStrike" spc="-1">
              <a:latin typeface="Calibri"/>
            </a:endParaRPr>
          </a:p>
          <a:p>
            <a:pPr marL="216000" indent="-216000">
              <a:lnSpc>
                <a:spcPct val="100000"/>
              </a:lnSpc>
            </a:pPr>
            <a:r>
              <a:rPr lang="en-CH" sz="2000" b="0" strike="noStrike" spc="-1">
                <a:latin typeface="Calibri"/>
              </a:rPr>
              <a:t>-&gt; use single cell lineage tracing &amp; rna seq data</a:t>
            </a:r>
            <a:endParaRPr lang="en-US" sz="2000" b="0" strike="noStrike" spc="-1">
              <a:latin typeface="Calibri"/>
            </a:endParaRPr>
          </a:p>
          <a:p>
            <a:pPr marL="216000" indent="-216000">
              <a:lnSpc>
                <a:spcPct val="100000"/>
              </a:lnSpc>
            </a:pPr>
            <a:r>
              <a:rPr lang="en-CH" sz="2000" b="0" strike="noStrike" spc="-1">
                <a:latin typeface="Wingdings"/>
              </a:rPr>
              <a:t></a:t>
            </a:r>
            <a:r>
              <a:rPr lang="en-CH" sz="2000" b="0" strike="noStrike" spc="-1">
                <a:latin typeface="Calibri"/>
              </a:rPr>
              <a:t> to infer</a:t>
            </a:r>
            <a:endParaRPr lang="en-US" sz="2000" b="0" strike="noStrike" spc="-1">
              <a:latin typeface="Calibri"/>
            </a:endParaRPr>
          </a:p>
        </p:txBody>
      </p:sp>
      <p:sp>
        <p:nvSpPr>
          <p:cNvPr id="309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8B60BE0D-CBA6-449D-A09D-B458F95B7F5A}" type="slidenum">
              <a:rPr lang="en-CH" sz="1200" b="0" strike="noStrike" spc="-1">
                <a:latin typeface="Calibri"/>
              </a:rPr>
              <a:t>1</a:t>
            </a:fld>
            <a:endParaRPr lang="en-US" sz="1200" b="0" strike="noStrike" spc="-1">
              <a:latin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CH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CH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4" name="PlaceHolder 5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CH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 type="body"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 type="body"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PlaceHolder 6"/>
          <p:cNvSpPr>
            <a:spLocks noGrp="1"/>
          </p:cNvSpPr>
          <p:nvPr>
            <p:ph type="body"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1" name="PlaceHolder 7"/>
          <p:cNvSpPr>
            <a:spLocks noGrp="1"/>
          </p:cNvSpPr>
          <p:nvPr>
            <p:ph type="body"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040835C2-692C-42F5-A620-AD4410B82CCF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CH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124CE712-98A5-49CF-9BDE-E93A25F04817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CH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2C305CEE-C8A9-4BA2-BBE8-9220450514F5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CH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604A9B8D-3FDC-4078-BB73-082680285AA2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CH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7D8C04F7-3235-4E9A-9410-C48F77F53A45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56C7A038-3490-4B62-83A0-D1CC3D32CB6A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CH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74179188-28CF-4704-B873-C8294265B206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CH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Calibri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CH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B412EA54-E97C-4EC5-9A2F-B67FCE95D30A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CH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DAC6ADFB-5E70-4879-9970-F90108044F1C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CH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2717C003-AAF1-406C-ADCB-E250BD4D1708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CH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6" name="PlaceHolder 5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0EFF6C99-A491-4EFE-A821-49552AF1A9A5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CH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9" name="PlaceHolder 3"/>
          <p:cNvSpPr>
            <a:spLocks noGrp="1"/>
          </p:cNvSpPr>
          <p:nvPr>
            <p:ph type="body"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0" name="PlaceHolder 4"/>
          <p:cNvSpPr>
            <a:spLocks noGrp="1"/>
          </p:cNvSpPr>
          <p:nvPr>
            <p:ph type="body"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1" name="PlaceHolder 5"/>
          <p:cNvSpPr>
            <a:spLocks noGrp="1"/>
          </p:cNvSpPr>
          <p:nvPr>
            <p:ph type="body"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2" name="PlaceHolder 6"/>
          <p:cNvSpPr>
            <a:spLocks noGrp="1"/>
          </p:cNvSpPr>
          <p:nvPr>
            <p:ph type="body"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3" name="PlaceHolder 7"/>
          <p:cNvSpPr>
            <a:spLocks noGrp="1"/>
          </p:cNvSpPr>
          <p:nvPr>
            <p:ph type="body"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345851F7-D450-4D5B-A6C8-7646FF344DEB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609510DB-F918-4748-B46E-93304061D2C7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CH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9E43EC3F-FA50-49BF-8A8B-4C106875F712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CH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2C93C1CA-AD53-4109-B68C-988880FA0DFC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CH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5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83CC1663-598D-4DA6-98C8-D655043C2A2E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CH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947FF3F3-4F0B-42BF-B8BC-1AD5E8FE01E4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CH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A5E5E715-77EF-4C58-A840-94F90D4953D3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CH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1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26B5CC25-8CE6-4150-8BCC-51B76F3351BC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CH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30FB5D70-A54D-4BC9-8459-5840824D1D5D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CH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8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9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3D5CEEB2-437B-4FB9-9F6D-3E7953FF2DFB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CH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8C690827-7DC0-42B9-A97E-56C9F4B6B627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CH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6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7" name="PlaceHolder 5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60D71C30-4EF4-44A3-A5A8-EF3DD5296197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CH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0" name="PlaceHolder 3"/>
          <p:cNvSpPr>
            <a:spLocks noGrp="1"/>
          </p:cNvSpPr>
          <p:nvPr>
            <p:ph type="body"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1" name="PlaceHolder 4"/>
          <p:cNvSpPr>
            <a:spLocks noGrp="1"/>
          </p:cNvSpPr>
          <p:nvPr>
            <p:ph type="body"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2" name="PlaceHolder 5"/>
          <p:cNvSpPr>
            <a:spLocks noGrp="1"/>
          </p:cNvSpPr>
          <p:nvPr>
            <p:ph type="body"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3" name="PlaceHolder 6"/>
          <p:cNvSpPr>
            <a:spLocks noGrp="1"/>
          </p:cNvSpPr>
          <p:nvPr>
            <p:ph type="body"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4" name="PlaceHolder 7"/>
          <p:cNvSpPr>
            <a:spLocks noGrp="1"/>
          </p:cNvSpPr>
          <p:nvPr>
            <p:ph type="body"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06FDBFA4-AF57-4954-91EC-1C32290A7A0D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CH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CH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Calibri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CH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CH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CH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body"/>
          </p:nvPr>
        </p:nvSpPr>
        <p:spPr>
          <a:xfrm>
            <a:off x="731880" y="1015920"/>
            <a:ext cx="10728000" cy="5255640"/>
          </a:xfrm>
          <a:prstGeom prst="rect">
            <a:avLst/>
          </a:prstGeom>
        </p:spPr>
        <p:txBody>
          <a:bodyPr lIns="5580000" tIns="0" rIns="0" bIns="4500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GB" sz="1800" b="0" strike="noStrike" spc="-1">
                <a:solidFill>
                  <a:srgbClr val="000000"/>
                </a:solidFill>
                <a:latin typeface="Calibri"/>
              </a:rPr>
              <a:t>Click icon to add picture</a:t>
            </a:r>
            <a:endParaRPr lang="en-CH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title"/>
          </p:nvPr>
        </p:nvSpPr>
        <p:spPr>
          <a:xfrm>
            <a:off x="0" y="2233440"/>
            <a:ext cx="5903640" cy="2771640"/>
          </a:xfrm>
          <a:prstGeom prst="rect">
            <a:avLst/>
          </a:prstGeom>
        </p:spPr>
        <p:txBody>
          <a:bodyPr lIns="1080000" tIns="252000">
            <a:noAutofit/>
          </a:bodyPr>
          <a:lstStyle/>
          <a:p>
            <a:pPr>
              <a:lnSpc>
                <a:spcPct val="100000"/>
              </a:lnSpc>
            </a:pPr>
            <a:r>
              <a:rPr lang="en-GB" sz="3600" b="0" strike="noStrike" spc="-1">
                <a:solidFill>
                  <a:srgbClr val="FFFFFF"/>
                </a:solidFill>
                <a:latin typeface="Calibri Light"/>
              </a:rPr>
              <a:t>Click to edit Master title style</a:t>
            </a:r>
            <a:endParaRPr lang="en-CH" sz="36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" name="Grafik 9"/>
          <p:cNvPicPr/>
          <p:nvPr/>
        </p:nvPicPr>
        <p:blipFill>
          <a:blip r:embed="rId14"/>
          <a:stretch/>
        </p:blipFill>
        <p:spPr>
          <a:xfrm>
            <a:off x="731880" y="360360"/>
            <a:ext cx="1765080" cy="287640"/>
          </a:xfrm>
          <a:prstGeom prst="rect">
            <a:avLst/>
          </a:prstGeom>
          <a:ln>
            <a:noFill/>
          </a:ln>
        </p:spPr>
      </p:pic>
      <p:sp>
        <p:nvSpPr>
          <p:cNvPr id="3" name="PlaceHolder 3"/>
          <p:cNvSpPr>
            <a:spLocks noGrp="1"/>
          </p:cNvSpPr>
          <p:nvPr>
            <p:ph type="body"/>
          </p:nvPr>
        </p:nvSpPr>
        <p:spPr>
          <a:xfrm>
            <a:off x="10200240" y="6489000"/>
            <a:ext cx="1259640" cy="179640"/>
          </a:xfrm>
          <a:prstGeom prst="rect">
            <a:avLst/>
          </a:prstGeom>
        </p:spPr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GB" sz="700" b="0" strike="noStrike" spc="-1">
                <a:solidFill>
                  <a:srgbClr val="000000"/>
                </a:solidFill>
                <a:latin typeface="Calibri"/>
              </a:rPr>
              <a:t>Click icon to add picture</a:t>
            </a:r>
            <a:endParaRPr lang="en-CH" sz="7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4"/>
          <p:cNvSpPr>
            <a:spLocks noGrp="1"/>
          </p:cNvSpPr>
          <p:nvPr>
            <p:ph type="body"/>
          </p:nvPr>
        </p:nvSpPr>
        <p:spPr>
          <a:xfrm>
            <a:off x="1078560" y="3860640"/>
            <a:ext cx="4679640" cy="100764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GB" sz="2800" b="0" strike="noStrike" spc="-1">
                <a:solidFill>
                  <a:srgbClr val="FFFFFF"/>
                </a:solidFill>
                <a:latin typeface="Calibri"/>
              </a:rPr>
              <a:t>Click to edit Master text styles</a:t>
            </a:r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5"/>
          <p:cNvSpPr>
            <a:spLocks noGrp="1"/>
          </p:cNvSpPr>
          <p:nvPr>
            <p:ph type="body"/>
          </p:nvPr>
        </p:nvSpPr>
        <p:spPr>
          <a:xfrm>
            <a:off x="9696600" y="316800"/>
            <a:ext cx="1799640" cy="359640"/>
          </a:xfrm>
          <a:prstGeom prst="rect">
            <a:avLst/>
          </a:prstGeom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  <a:tabLst>
                <a:tab pos="0" algn="l"/>
              </a:tabLst>
            </a:pPr>
            <a:r>
              <a:rPr lang="de-DE" sz="1150" b="0" strike="noStrike" spc="-1">
                <a:solidFill>
                  <a:srgbClr val="000000"/>
                </a:solidFill>
                <a:latin typeface="Calibri"/>
              </a:rPr>
              <a:t>Organisational unit verbal</a:t>
            </a:r>
            <a:br/>
            <a:r>
              <a:rPr lang="de-DE" sz="1150" b="0" strike="noStrike" spc="-1">
                <a:solidFill>
                  <a:srgbClr val="000000"/>
                </a:solidFill>
                <a:latin typeface="Calibri"/>
              </a:rPr>
              <a:t>can be put on 2 lines</a:t>
            </a:r>
            <a:endParaRPr lang="en-CH" sz="115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H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GB" sz="4400" b="0" strike="noStrike" spc="-1">
                <a:solidFill>
                  <a:srgbClr val="000000"/>
                </a:solidFill>
                <a:latin typeface="Calibri Light"/>
              </a:rPr>
              <a:t>Click to edit Master title style</a:t>
            </a:r>
            <a:endParaRPr lang="en-CH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81120" cy="4350960"/>
          </a:xfrm>
          <a:prstGeom prst="rect">
            <a:avLst/>
          </a:prstGeom>
        </p:spPr>
        <p:txBody>
          <a:bodyPr>
            <a:noAutofit/>
          </a:bodyPr>
          <a:lstStyle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GB" sz="2800" b="0" strike="noStrike" spc="-1">
                <a:solidFill>
                  <a:srgbClr val="000000"/>
                </a:solidFill>
                <a:latin typeface="Calibri"/>
              </a:rPr>
              <a:t>Click to edit Master text styles</a:t>
            </a:r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GB" sz="2400" b="0" strike="noStrike" spc="-1">
                <a:solidFill>
                  <a:srgbClr val="000000"/>
                </a:solidFill>
                <a:latin typeface="Calibri"/>
              </a:rPr>
              <a:t>Second level</a:t>
            </a:r>
            <a:endParaRPr lang="en-CH" sz="2400" b="0" strike="noStrike" spc="-1">
              <a:solidFill>
                <a:srgbClr val="000000"/>
              </a:solidFill>
              <a:latin typeface="Calibri"/>
            </a:endParaRPr>
          </a:p>
          <a:p>
            <a:pPr marL="1143000" lvl="2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GB" sz="2000" b="0" strike="noStrike" spc="-1">
                <a:solidFill>
                  <a:srgbClr val="000000"/>
                </a:solidFill>
                <a:latin typeface="Calibri"/>
              </a:rPr>
              <a:t>Third level</a:t>
            </a:r>
            <a:endParaRPr lang="en-CH" sz="2000" b="0" strike="noStrike" spc="-1">
              <a:solidFill>
                <a:srgbClr val="000000"/>
              </a:solidFill>
              <a:latin typeface="Calibri"/>
            </a:endParaRPr>
          </a:p>
          <a:p>
            <a:pPr marL="1600200" lvl="3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GB" sz="1800" b="0" strike="noStrike" spc="-1">
                <a:solidFill>
                  <a:srgbClr val="000000"/>
                </a:solidFill>
                <a:latin typeface="Calibri"/>
              </a:rPr>
              <a:t>Fourth level</a:t>
            </a:r>
            <a:endParaRPr lang="en-CH" sz="1800" b="0" strike="noStrike" spc="-1">
              <a:solidFill>
                <a:srgbClr val="000000"/>
              </a:solidFill>
              <a:latin typeface="Calibri"/>
            </a:endParaRPr>
          </a:p>
          <a:p>
            <a:pPr marL="2057400" lvl="4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GB" sz="1800" b="0" strike="noStrike" spc="-1">
                <a:solidFill>
                  <a:srgbClr val="000000"/>
                </a:solidFill>
                <a:latin typeface="Calibri"/>
              </a:rPr>
              <a:t>Fifth level</a:t>
            </a:r>
            <a:endParaRPr lang="en-CH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 type="body"/>
          </p:nvPr>
        </p:nvSpPr>
        <p:spPr>
          <a:xfrm>
            <a:off x="6172200" y="1825560"/>
            <a:ext cx="5181120" cy="4350960"/>
          </a:xfrm>
          <a:prstGeom prst="rect">
            <a:avLst/>
          </a:prstGeom>
        </p:spPr>
        <p:txBody>
          <a:bodyPr>
            <a:noAutofit/>
          </a:bodyPr>
          <a:lstStyle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GB" sz="2800" b="0" strike="noStrike" spc="-1">
                <a:solidFill>
                  <a:srgbClr val="000000"/>
                </a:solidFill>
                <a:latin typeface="Calibri"/>
              </a:rPr>
              <a:t>Click to edit Master text styles</a:t>
            </a:r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GB" sz="2400" b="0" strike="noStrike" spc="-1">
                <a:solidFill>
                  <a:srgbClr val="000000"/>
                </a:solidFill>
                <a:latin typeface="Calibri"/>
              </a:rPr>
              <a:t>Second level</a:t>
            </a:r>
            <a:endParaRPr lang="en-CH" sz="2400" b="0" strike="noStrike" spc="-1">
              <a:solidFill>
                <a:srgbClr val="000000"/>
              </a:solidFill>
              <a:latin typeface="Calibri"/>
            </a:endParaRPr>
          </a:p>
          <a:p>
            <a:pPr marL="1143000" lvl="2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GB" sz="2000" b="0" strike="noStrike" spc="-1">
                <a:solidFill>
                  <a:srgbClr val="000000"/>
                </a:solidFill>
                <a:latin typeface="Calibri"/>
              </a:rPr>
              <a:t>Third level</a:t>
            </a:r>
            <a:endParaRPr lang="en-CH" sz="2000" b="0" strike="noStrike" spc="-1">
              <a:solidFill>
                <a:srgbClr val="000000"/>
              </a:solidFill>
              <a:latin typeface="Calibri"/>
            </a:endParaRPr>
          </a:p>
          <a:p>
            <a:pPr marL="1600200" lvl="3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GB" sz="1800" b="0" strike="noStrike" spc="-1">
                <a:solidFill>
                  <a:srgbClr val="000000"/>
                </a:solidFill>
                <a:latin typeface="Calibri"/>
              </a:rPr>
              <a:t>Fourth level</a:t>
            </a:r>
            <a:endParaRPr lang="en-CH" sz="1800" b="0" strike="noStrike" spc="-1">
              <a:solidFill>
                <a:srgbClr val="000000"/>
              </a:solidFill>
              <a:latin typeface="Calibri"/>
            </a:endParaRPr>
          </a:p>
          <a:p>
            <a:pPr marL="2057400" lvl="4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GB" sz="1800" b="0" strike="noStrike" spc="-1">
                <a:solidFill>
                  <a:srgbClr val="000000"/>
                </a:solidFill>
                <a:latin typeface="Calibri"/>
              </a:rPr>
              <a:t>Fifth level</a:t>
            </a:r>
            <a:endParaRPr lang="en-CH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5" name="PlaceHolder 4"/>
          <p:cNvSpPr>
            <a:spLocks noGrp="1"/>
          </p:cNvSpPr>
          <p:nvPr>
            <p:ph type="dt" idx="1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lang="de-CH" sz="1200" b="0" strike="noStrike" spc="-1">
                <a:solidFill>
                  <a:srgbClr val="8B8B8B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</a:pPr>
            <a:r>
              <a:rPr lang="de-CH" sz="1200" b="0" strike="noStrike" spc="-1">
                <a:solidFill>
                  <a:srgbClr val="8B8B8B"/>
                </a:solidFill>
                <a:latin typeface="Calibri"/>
              </a:rPr>
              <a:t>&lt;date/time&gt;</a:t>
            </a:r>
            <a:endParaRPr lang="en-US" sz="1200" b="0" strike="noStrike" spc="-1">
              <a:latin typeface="Calibri"/>
            </a:endParaRPr>
          </a:p>
        </p:txBody>
      </p:sp>
      <p:sp>
        <p:nvSpPr>
          <p:cNvPr id="46" name="PlaceHolder 5"/>
          <p:cNvSpPr>
            <a:spLocks noGrp="1"/>
          </p:cNvSpPr>
          <p:nvPr>
            <p:ph type="ftr" idx="2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lang="en-US" sz="1400" b="0" strike="noStrike" spc="-1">
                <a:latin typeface="Calibri"/>
              </a:defRPr>
            </a:lvl1pPr>
          </a:lstStyle>
          <a:p>
            <a:pPr algn="ctr"/>
            <a:r>
              <a:rPr lang="en-US" sz="1400" b="0" strike="noStrike" spc="-1">
                <a:latin typeface="Calibri"/>
              </a:rPr>
              <a:t>&lt;footer&gt;</a:t>
            </a:r>
          </a:p>
        </p:txBody>
      </p:sp>
      <p:sp>
        <p:nvSpPr>
          <p:cNvPr id="47" name="PlaceHolder 6"/>
          <p:cNvSpPr>
            <a:spLocks noGrp="1"/>
          </p:cNvSpPr>
          <p:nvPr>
            <p:ph type="sldNum" idx="3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defRPr lang="en-CH" sz="1200" b="0" strike="noStrike" spc="-1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</a:pPr>
            <a:fld id="{8D651499-CFCA-4662-9130-B1372D05DECC}" type="slidenum">
              <a:rPr lang="en-CH" sz="1200" b="0" strike="noStrike" spc="-1">
                <a:solidFill>
                  <a:srgbClr val="8B8B8B"/>
                </a:solidFill>
                <a:latin typeface="Calibri"/>
              </a:rPr>
              <a:t>‹#›</a:t>
            </a:fld>
            <a:endParaRPr lang="en-US" sz="1200" b="0" strike="noStrike" spc="-1">
              <a:latin typeface="Calibri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H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GB" sz="4400" b="0" strike="noStrike" spc="-1">
                <a:solidFill>
                  <a:srgbClr val="000000"/>
                </a:solidFill>
                <a:latin typeface="Calibri Light"/>
              </a:rPr>
              <a:t>Click to edit Master title style</a:t>
            </a:r>
            <a:endParaRPr lang="en-CH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>
            <a:noAutofit/>
          </a:bodyPr>
          <a:lstStyle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GB" sz="2800" b="0" strike="noStrike" spc="-1">
                <a:solidFill>
                  <a:srgbClr val="000000"/>
                </a:solidFill>
                <a:latin typeface="Calibri"/>
              </a:rPr>
              <a:t>Click to edit Master text styles</a:t>
            </a:r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GB" sz="2400" b="0" strike="noStrike" spc="-1">
                <a:solidFill>
                  <a:srgbClr val="000000"/>
                </a:solidFill>
                <a:latin typeface="Calibri"/>
              </a:rPr>
              <a:t>Second level</a:t>
            </a:r>
            <a:endParaRPr lang="en-CH" sz="2400" b="0" strike="noStrike" spc="-1">
              <a:solidFill>
                <a:srgbClr val="000000"/>
              </a:solidFill>
              <a:latin typeface="Calibri"/>
            </a:endParaRPr>
          </a:p>
          <a:p>
            <a:pPr marL="1143000" lvl="2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GB" sz="2000" b="0" strike="noStrike" spc="-1">
                <a:solidFill>
                  <a:srgbClr val="000000"/>
                </a:solidFill>
                <a:latin typeface="Calibri"/>
              </a:rPr>
              <a:t>Third level</a:t>
            </a:r>
            <a:endParaRPr lang="en-CH" sz="2000" b="0" strike="noStrike" spc="-1">
              <a:solidFill>
                <a:srgbClr val="000000"/>
              </a:solidFill>
              <a:latin typeface="Calibri"/>
            </a:endParaRPr>
          </a:p>
          <a:p>
            <a:pPr marL="1600200" lvl="3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GB" sz="1800" b="0" strike="noStrike" spc="-1">
                <a:solidFill>
                  <a:srgbClr val="000000"/>
                </a:solidFill>
                <a:latin typeface="Calibri"/>
              </a:rPr>
              <a:t>Fourth level</a:t>
            </a:r>
            <a:endParaRPr lang="en-CH" sz="1800" b="0" strike="noStrike" spc="-1">
              <a:solidFill>
                <a:srgbClr val="000000"/>
              </a:solidFill>
              <a:latin typeface="Calibri"/>
            </a:endParaRPr>
          </a:p>
          <a:p>
            <a:pPr marL="2057400" lvl="4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GB" sz="1800" b="0" strike="noStrike" spc="-1">
                <a:solidFill>
                  <a:srgbClr val="000000"/>
                </a:solidFill>
                <a:latin typeface="Calibri"/>
              </a:rPr>
              <a:t>Fifth level</a:t>
            </a:r>
            <a:endParaRPr lang="en-CH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6" name="PlaceHolder 3"/>
          <p:cNvSpPr>
            <a:spLocks noGrp="1"/>
          </p:cNvSpPr>
          <p:nvPr>
            <p:ph type="dt" idx="4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lang="de-CH" sz="1200" b="0" strike="noStrike" spc="-1">
                <a:solidFill>
                  <a:srgbClr val="8B8B8B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</a:pPr>
            <a:r>
              <a:rPr lang="de-CH" sz="1200" b="0" strike="noStrike" spc="-1">
                <a:solidFill>
                  <a:srgbClr val="8B8B8B"/>
                </a:solidFill>
                <a:latin typeface="Calibri"/>
              </a:rPr>
              <a:t>&lt;date/time&gt;</a:t>
            </a:r>
            <a:endParaRPr lang="en-US" sz="1200" b="0" strike="noStrike" spc="-1">
              <a:latin typeface="Calibri"/>
            </a:endParaRPr>
          </a:p>
        </p:txBody>
      </p:sp>
      <p:sp>
        <p:nvSpPr>
          <p:cNvPr id="87" name="PlaceHolder 4"/>
          <p:cNvSpPr>
            <a:spLocks noGrp="1"/>
          </p:cNvSpPr>
          <p:nvPr>
            <p:ph type="ftr" idx="5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lang="en-US" sz="1400" b="0" strike="noStrike" spc="-1">
                <a:latin typeface="Calibri"/>
              </a:defRPr>
            </a:lvl1pPr>
          </a:lstStyle>
          <a:p>
            <a:pPr algn="ctr"/>
            <a:r>
              <a:rPr lang="en-US" sz="1400" b="0" strike="noStrike" spc="-1">
                <a:latin typeface="Calibri"/>
              </a:rPr>
              <a:t>&lt;footer&gt;</a:t>
            </a:r>
          </a:p>
        </p:txBody>
      </p:sp>
      <p:sp>
        <p:nvSpPr>
          <p:cNvPr id="88" name="PlaceHolder 5"/>
          <p:cNvSpPr>
            <a:spLocks noGrp="1"/>
          </p:cNvSpPr>
          <p:nvPr>
            <p:ph type="sldNum" idx="6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defRPr lang="en-CH" sz="1200" b="0" strike="noStrike" spc="-1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</a:pPr>
            <a:fld id="{AC70EC6B-0CEC-4974-A4B8-A3A8A3A00692}" type="slidenum">
              <a:rPr lang="en-CH" sz="1200" b="0" strike="noStrike" spc="-1">
                <a:solidFill>
                  <a:srgbClr val="8B8B8B"/>
                </a:solidFill>
                <a:latin typeface="Calibri"/>
              </a:rPr>
              <a:t>‹#›</a:t>
            </a:fld>
            <a:endParaRPr lang="en-US" sz="1200" b="0" strike="noStrike" spc="-1">
              <a:latin typeface="Calibri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H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ti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wmf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wmf"/><Relationship Id="rId2" Type="http://schemas.openxmlformats.org/officeDocument/2006/relationships/image" Target="../media/image6.wmf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TextShape 1"/>
          <p:cNvSpPr txBox="1"/>
          <p:nvPr/>
        </p:nvSpPr>
        <p:spPr>
          <a:xfrm>
            <a:off x="1078920" y="3850200"/>
            <a:ext cx="4679640" cy="77220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de-DE" sz="2200" b="1" strike="noStrike" spc="-1">
                <a:solidFill>
                  <a:srgbClr val="FFFFFF"/>
                </a:solidFill>
                <a:latin typeface="Calibri"/>
              </a:rPr>
              <a:t>Sophie Seidel</a:t>
            </a:r>
            <a:endParaRPr lang="en-CH" sz="22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de-DE" sz="2200" b="0" strike="noStrike" spc="-1">
                <a:solidFill>
                  <a:srgbClr val="FFFFFF"/>
                </a:solidFill>
                <a:latin typeface="Calibri"/>
              </a:rPr>
              <a:t>30 June 2021, ISMB/ECCB</a:t>
            </a:r>
            <a:endParaRPr lang="en-CH" sz="22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76" name="Bildplatzhalter 18" descr="Ein Bild, das Gebäude, Stadt, Schloss, Turm enthält.&#10;&#10;Automatisch generierte Beschreibung"/>
          <p:cNvPicPr/>
          <p:nvPr/>
        </p:nvPicPr>
        <p:blipFill>
          <a:blip r:embed="rId3"/>
          <a:srcRect t="460" b="460"/>
          <a:stretch/>
        </p:blipFill>
        <p:spPr>
          <a:xfrm>
            <a:off x="731880" y="1015920"/>
            <a:ext cx="10728000" cy="5255640"/>
          </a:xfrm>
          <a:prstGeom prst="rect">
            <a:avLst/>
          </a:prstGeom>
          <a:ln>
            <a:noFill/>
          </a:ln>
        </p:spPr>
      </p:pic>
      <p:sp>
        <p:nvSpPr>
          <p:cNvPr id="177" name="TextShape 2"/>
          <p:cNvSpPr txBox="1"/>
          <p:nvPr/>
        </p:nvSpPr>
        <p:spPr>
          <a:xfrm>
            <a:off x="0" y="2251080"/>
            <a:ext cx="6457680" cy="2388960"/>
          </a:xfrm>
          <a:prstGeom prst="rect">
            <a:avLst/>
          </a:prstGeom>
          <a:solidFill>
            <a:srgbClr val="4472C4"/>
          </a:solidFill>
          <a:ln>
            <a:noFill/>
          </a:ln>
        </p:spPr>
        <p:txBody>
          <a:bodyPr lIns="1080000" tIns="252000">
            <a:normAutofit/>
          </a:bodyPr>
          <a:lstStyle/>
          <a:p>
            <a:pPr>
              <a:lnSpc>
                <a:spcPct val="100000"/>
              </a:lnSpc>
            </a:pPr>
            <a:r>
              <a:rPr lang="en-GB" sz="2900" b="0" strike="noStrike" spc="-1">
                <a:solidFill>
                  <a:srgbClr val="FFFFFF"/>
                </a:solidFill>
                <a:latin typeface="Baskerville"/>
                <a:ea typeface="Baskerville"/>
              </a:rPr>
              <a:t>Toward phylodynamic inference from Typewriter lineage recordings</a:t>
            </a:r>
            <a:endParaRPr lang="en-CH" sz="29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78" name="Picture 9"/>
          <p:cNvPicPr/>
          <p:nvPr/>
        </p:nvPicPr>
        <p:blipFill>
          <a:blip r:embed="rId4"/>
          <a:stretch/>
        </p:blipFill>
        <p:spPr>
          <a:xfrm>
            <a:off x="10200240" y="277560"/>
            <a:ext cx="1139400" cy="520920"/>
          </a:xfrm>
          <a:prstGeom prst="rect">
            <a:avLst/>
          </a:prstGeom>
          <a:ln>
            <a:noFill/>
          </a:ln>
        </p:spPr>
      </p:pic>
      <p:sp>
        <p:nvSpPr>
          <p:cNvPr id="179" name="CustomShape 3"/>
          <p:cNvSpPr/>
          <p:nvPr/>
        </p:nvSpPr>
        <p:spPr>
          <a:xfrm>
            <a:off x="1007640" y="3723480"/>
            <a:ext cx="4679640" cy="772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de-DE" sz="2200" b="0" strike="noStrike" spc="-1" dirty="0">
                <a:solidFill>
                  <a:srgbClr val="FFFFFF"/>
                </a:solidFill>
                <a:latin typeface="Baskerville"/>
                <a:ea typeface="Baskerville"/>
              </a:rPr>
              <a:t>Antoine </a:t>
            </a:r>
            <a:r>
              <a:rPr lang="de-DE" sz="2200" b="0" strike="noStrike" spc="-1" dirty="0" err="1">
                <a:solidFill>
                  <a:srgbClr val="FFFFFF"/>
                </a:solidFill>
                <a:latin typeface="Baskerville"/>
                <a:ea typeface="Baskerville"/>
              </a:rPr>
              <a:t>Zwaans</a:t>
            </a:r>
            <a:r>
              <a:rPr lang="de-DE" sz="2200" b="0" strike="noStrike" spc="-1" dirty="0">
                <a:solidFill>
                  <a:srgbClr val="FFFFFF"/>
                </a:solidFill>
                <a:latin typeface="Baskerville"/>
                <a:ea typeface="Baskerville"/>
              </a:rPr>
              <a:t> &amp; Sophie Seidel</a:t>
            </a:r>
            <a:endParaRPr lang="en-US" sz="2200" b="0" strike="noStrike" spc="-1" dirty="0">
              <a:latin typeface="Calibri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de-DE" sz="2200" b="0" strike="noStrike" spc="-1" dirty="0">
                <a:solidFill>
                  <a:srgbClr val="FFFFFF"/>
                </a:solidFill>
                <a:latin typeface="Baskerville"/>
                <a:ea typeface="Baskerville"/>
              </a:rPr>
              <a:t>03/04/2023</a:t>
            </a:r>
            <a:endParaRPr lang="en-US" sz="2200" b="0" strike="noStrike" spc="-1" dirty="0">
              <a:latin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5">
            <a:extLst>
              <a:ext uri="{FF2B5EF4-FFF2-40B4-BE49-F238E27FC236}">
                <a16:creationId xmlns:a16="http://schemas.microsoft.com/office/drawing/2014/main" id="{F53C4D28-73A0-BF4F-BB04-81F5FC595A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</p:spPr>
        <p:txBody>
          <a:bodyPr/>
          <a:lstStyle/>
          <a:p>
            <a:r>
              <a:rPr lang="en-CH" dirty="0">
                <a:latin typeface="Baskerville" panose="02020502070401020303" pitchFamily="18" charset="0"/>
                <a:ea typeface="Baskerville" panose="02020502070401020303" pitchFamily="18" charset="0"/>
              </a:rPr>
              <a:t>Thinking about tree space MAP vs UPGMA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1996AD7-25CB-BC45-923C-7094F5CC8C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1063" y="1206500"/>
            <a:ext cx="6400800" cy="565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6912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5">
            <a:extLst>
              <a:ext uri="{FF2B5EF4-FFF2-40B4-BE49-F238E27FC236}">
                <a16:creationId xmlns:a16="http://schemas.microsoft.com/office/drawing/2014/main" id="{F53C4D28-73A0-BF4F-BB04-81F5FC595A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</p:spPr>
        <p:txBody>
          <a:bodyPr/>
          <a:lstStyle/>
          <a:p>
            <a:r>
              <a:rPr lang="en-CH" dirty="0">
                <a:latin typeface="Baskerville" panose="02020502070401020303" pitchFamily="18" charset="0"/>
                <a:ea typeface="Baskerville" panose="02020502070401020303" pitchFamily="18" charset="0"/>
              </a:rPr>
              <a:t>Thinking about tree space – Tree posterior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6AACF34-D6CC-0146-9B25-FEC110152E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9742" y="1659831"/>
            <a:ext cx="7791915" cy="4833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9217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44841CD-9634-A744-968B-3300F888B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>
                <a:latin typeface="Baskerville" panose="02020502070401020303" pitchFamily="18" charset="0"/>
                <a:ea typeface="Baskerville" panose="02020502070401020303" pitchFamily="18" charset="0"/>
              </a:rPr>
              <a:t>Thinking about tree space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C3DB2215-C434-124C-9076-4949C12925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28890" y="1987427"/>
            <a:ext cx="5927396" cy="4027226"/>
          </a:xfrm>
          <a:prstGeom prst="rect">
            <a:avLst/>
          </a:prstGeom>
        </p:spPr>
      </p:pic>
      <p:sp>
        <p:nvSpPr>
          <p:cNvPr id="15" name="Doughnut 14">
            <a:extLst>
              <a:ext uri="{FF2B5EF4-FFF2-40B4-BE49-F238E27FC236}">
                <a16:creationId xmlns:a16="http://schemas.microsoft.com/office/drawing/2014/main" id="{5A3B3A78-C4F2-564C-A11B-72A40E0B4D38}"/>
              </a:ext>
            </a:extLst>
          </p:cNvPr>
          <p:cNvSpPr/>
          <p:nvPr/>
        </p:nvSpPr>
        <p:spPr>
          <a:xfrm>
            <a:off x="7941501" y="2755726"/>
            <a:ext cx="1089765" cy="573066"/>
          </a:xfrm>
          <a:prstGeom prst="donut">
            <a:avLst>
              <a:gd name="adj" fmla="val 7688"/>
            </a:avLst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52925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CH" sz="4400" b="0" strike="noStrike" spc="-1">
                <a:solidFill>
                  <a:srgbClr val="000000"/>
                </a:solidFill>
                <a:latin typeface="Baskerville"/>
                <a:ea typeface="Baskerville"/>
              </a:rPr>
              <a:t>Questions / Discussion</a:t>
            </a:r>
            <a:endParaRPr lang="en-CH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6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</a:pPr>
            <a:endParaRPr lang="en-CH" sz="28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CH" sz="28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DC05FDC6-D252-4423-A1AC-ED6BDC4E6C2C}" type="slidenum">
              <a:t>13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CH" sz="4400" b="0" strike="noStrike" spc="-1" dirty="0">
                <a:solidFill>
                  <a:srgbClr val="000000"/>
                </a:solidFill>
                <a:latin typeface="Baskerville"/>
                <a:ea typeface="Baskerville"/>
              </a:rPr>
              <a:t>Outline</a:t>
            </a:r>
            <a:r>
              <a:rPr lang="en-CH" sz="4400" b="0" strike="noStrike" spc="-1" dirty="0">
                <a:solidFill>
                  <a:srgbClr val="000000"/>
                </a:solidFill>
                <a:latin typeface="Calibri Light"/>
                <a:ea typeface="Baskerville"/>
              </a:rPr>
              <a:t>	</a:t>
            </a:r>
            <a:endParaRPr lang="en-CH" sz="4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1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Wingdings" charset="2"/>
              <a:buChar char=""/>
            </a:pPr>
            <a:r>
              <a:rPr lang="en-CH" sz="2800" b="0" strike="noStrike" spc="-1" dirty="0">
                <a:solidFill>
                  <a:srgbClr val="000000"/>
                </a:solidFill>
                <a:latin typeface="Baskerville"/>
                <a:ea typeface="Baskerville"/>
              </a:rPr>
              <a:t>Model validation</a:t>
            </a: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Wingdings" charset="2"/>
              <a:buChar char=""/>
            </a:pPr>
            <a:endParaRPr lang="en-CH" sz="2800" spc="-1" dirty="0">
              <a:solidFill>
                <a:srgbClr val="000000"/>
              </a:solidFill>
              <a:latin typeface="Baskerville"/>
              <a:ea typeface="Baskerville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Wingdings" charset="2"/>
              <a:buChar char=""/>
            </a:pPr>
            <a:r>
              <a:rPr lang="en-CH" sz="2800" spc="-1" dirty="0">
                <a:solidFill>
                  <a:srgbClr val="000000"/>
                </a:solidFill>
                <a:latin typeface="Baskerville"/>
                <a:ea typeface="Baskerville"/>
              </a:rPr>
              <a:t>Runtime</a:t>
            </a:r>
            <a:endParaRPr lang="en-CH" sz="2800" spc="-1" dirty="0">
              <a:solidFill>
                <a:srgbClr val="000000"/>
              </a:solidFill>
              <a:latin typeface="Calibri"/>
              <a:ea typeface="Baskerville"/>
            </a:endParaRPr>
          </a:p>
          <a:p>
            <a:pPr marL="3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endParaRPr lang="en-CH" sz="2800" b="0" strike="noStrike" spc="-1" dirty="0">
              <a:solidFill>
                <a:srgbClr val="000000"/>
              </a:solidFill>
              <a:latin typeface="Calibri"/>
              <a:ea typeface="Baskerville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136A2DCD-A8CE-4C35-8C12-155633A68694}" type="slidenum">
              <a:t>2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CH" sz="4400" b="0" strike="noStrike" spc="-1" dirty="0">
                <a:solidFill>
                  <a:srgbClr val="000000"/>
                </a:solidFill>
                <a:latin typeface="Baskerville"/>
                <a:ea typeface="Baskerville"/>
              </a:rPr>
              <a:t>Clock rate – editing speed</a:t>
            </a:r>
            <a:endParaRPr lang="en-CH" sz="4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72" name="Content Placeholder 13"/>
          <p:cNvPicPr/>
          <p:nvPr/>
        </p:nvPicPr>
        <p:blipFill>
          <a:blip r:embed="rId2"/>
          <a:stretch/>
        </p:blipFill>
        <p:spPr>
          <a:xfrm>
            <a:off x="2740032" y="2987280"/>
            <a:ext cx="5181120" cy="1036080"/>
          </a:xfrm>
          <a:prstGeom prst="rect">
            <a:avLst/>
          </a:prstGeom>
          <a:ln>
            <a:noFill/>
          </a:ln>
        </p:spPr>
      </p:pic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5235CF89-5F8D-4070-80C8-6D790CEAA767}" type="slidenum">
              <a:t>3</a:t>
            </a:fld>
            <a:endParaRPr/>
          </a:p>
        </p:txBody>
      </p:sp>
      <p:pic>
        <p:nvPicPr>
          <p:cNvPr id="7" name="Picture 3">
            <a:extLst>
              <a:ext uri="{FF2B5EF4-FFF2-40B4-BE49-F238E27FC236}">
                <a16:creationId xmlns:a16="http://schemas.microsoft.com/office/drawing/2014/main" id="{E0286C98-300E-AB49-B571-D8B93D01D2BA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10521720" y="500760"/>
            <a:ext cx="825480" cy="8377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CH" sz="4400" b="0" strike="noStrike" spc="-1" dirty="0">
                <a:solidFill>
                  <a:srgbClr val="000000"/>
                </a:solidFill>
                <a:latin typeface="Baskerville"/>
                <a:ea typeface="Baskerville"/>
              </a:rPr>
              <a:t>Insert probabilities – which insertion</a:t>
            </a:r>
            <a:endParaRPr lang="en-CH" sz="4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76" name="Content Placeholder 13"/>
          <p:cNvPicPr/>
          <p:nvPr/>
        </p:nvPicPr>
        <p:blipFill>
          <a:blip r:embed="rId2"/>
          <a:stretch/>
        </p:blipFill>
        <p:spPr>
          <a:xfrm>
            <a:off x="2544960" y="2534160"/>
            <a:ext cx="5181120" cy="2690280"/>
          </a:xfrm>
          <a:prstGeom prst="rect">
            <a:avLst/>
          </a:prstGeom>
          <a:ln>
            <a:noFill/>
          </a:ln>
        </p:spPr>
      </p:pic>
      <p:pic>
        <p:nvPicPr>
          <p:cNvPr id="277" name="Picture 3"/>
          <p:cNvPicPr/>
          <p:nvPr/>
        </p:nvPicPr>
        <p:blipFill>
          <a:blip r:embed="rId3"/>
          <a:stretch/>
        </p:blipFill>
        <p:spPr>
          <a:xfrm>
            <a:off x="10000080" y="681120"/>
            <a:ext cx="1467720" cy="723960"/>
          </a:xfrm>
          <a:prstGeom prst="rect">
            <a:avLst/>
          </a:prstGeom>
          <a:ln>
            <a:noFill/>
          </a:ln>
        </p:spPr>
      </p:pic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D260CB0E-58FC-4B50-9E8D-CE71BC481125}" type="slidenum">
              <a:t>4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2F3989-4442-4946-A295-075038ACE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>
                <a:latin typeface="Baskerville" panose="02020502070401020303" pitchFamily="18" charset="0"/>
                <a:ea typeface="Baskerville" panose="02020502070401020303" pitchFamily="18" charset="0"/>
              </a:rPr>
              <a:t>Validation results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08B42F-4F45-AF4A-8F33-41BEEFDEE011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1244921" y="1476696"/>
            <a:ext cx="10515240" cy="1325160"/>
          </a:xfrm>
        </p:spPr>
        <p:txBody>
          <a:bodyPr/>
          <a:lstStyle/>
          <a:p>
            <a:pPr marL="0" indent="0">
              <a:buNone/>
            </a:pPr>
            <a:r>
              <a:rPr lang="en-CH" sz="2000" b="1" dirty="0">
                <a:latin typeface="Baskerville" panose="02020502070401020303" pitchFamily="18" charset="0"/>
                <a:ea typeface="Baskerville" panose="02020502070401020303" pitchFamily="18" charset="0"/>
              </a:rPr>
              <a:t>Clock rate </a:t>
            </a:r>
            <a:r>
              <a:rPr lang="en-CH" sz="2000" dirty="0">
                <a:latin typeface="Baskerville" panose="02020502070401020303" pitchFamily="18" charset="0"/>
                <a:ea typeface="Baskerville" panose="02020502070401020303" pitchFamily="18" charset="0"/>
              </a:rPr>
              <a:t>(Cov=97%)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1D2598-C59B-BB4D-843B-429821C62EAC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6502541" y="1476696"/>
            <a:ext cx="10515240" cy="1325160"/>
          </a:xfrm>
        </p:spPr>
        <p:txBody>
          <a:bodyPr/>
          <a:lstStyle/>
          <a:p>
            <a:pPr marL="0" indent="0">
              <a:buNone/>
            </a:pPr>
            <a:r>
              <a:rPr lang="en-CH" sz="2400" b="1" dirty="0">
                <a:latin typeface="Baskerville" panose="02020502070401020303" pitchFamily="18" charset="0"/>
                <a:ea typeface="Baskerville" panose="02020502070401020303" pitchFamily="18" charset="0"/>
              </a:rPr>
              <a:t>Insert probabilities </a:t>
            </a:r>
            <a:r>
              <a:rPr lang="en-CH" sz="2400" dirty="0">
                <a:latin typeface="Baskerville" panose="02020502070401020303" pitchFamily="18" charset="0"/>
                <a:ea typeface="Baskerville" panose="02020502070401020303" pitchFamily="18" charset="0"/>
              </a:rPr>
              <a:t>(Cov=95%)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C5FC0F9-4B50-D84A-A732-B14048C605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720" y="2325432"/>
            <a:ext cx="4318000" cy="43180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77203C8-BC3A-0E4F-9DC4-A6772C9AA0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6200" y="2325432"/>
            <a:ext cx="4318000" cy="431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3024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2CFEE54-87F1-3A43-BD50-7FEBAA683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>
                <a:latin typeface="Baskerville" panose="02020502070401020303" pitchFamily="18" charset="0"/>
                <a:ea typeface="Baskerville" panose="02020502070401020303" pitchFamily="18" charset="0"/>
              </a:rPr>
              <a:t>Analysis of the HEK data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42FEC26-3D67-B243-911C-C282B3D09F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8684"/>
          <a:stretch/>
        </p:blipFill>
        <p:spPr>
          <a:xfrm>
            <a:off x="834720" y="3245378"/>
            <a:ext cx="4323000" cy="245262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2719ED4-8492-3443-85FF-CE4A1C16F7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3908" r="2760"/>
          <a:stretch/>
        </p:blipFill>
        <p:spPr>
          <a:xfrm>
            <a:off x="834720" y="1825560"/>
            <a:ext cx="2935108" cy="1067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4851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816C53C5-E15D-E249-9F1C-400A049CAC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080" y="1690200"/>
            <a:ext cx="6393180" cy="4009550"/>
          </a:xfrm>
          <a:prstGeom prst="rect">
            <a:avLst/>
          </a:prstGeom>
        </p:spPr>
      </p:pic>
      <p:sp>
        <p:nvSpPr>
          <p:cNvPr id="13" name="Title 5">
            <a:extLst>
              <a:ext uri="{FF2B5EF4-FFF2-40B4-BE49-F238E27FC236}">
                <a16:creationId xmlns:a16="http://schemas.microsoft.com/office/drawing/2014/main" id="{489DDDD0-A2FE-FA4F-9E58-5320826BA3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</p:spPr>
        <p:txBody>
          <a:bodyPr/>
          <a:lstStyle/>
          <a:p>
            <a:r>
              <a:rPr lang="en-CH" dirty="0">
                <a:latin typeface="Baskerville" panose="02020502070401020303" pitchFamily="18" charset="0"/>
                <a:ea typeface="Baskerville" panose="02020502070401020303" pitchFamily="18" charset="0"/>
              </a:rPr>
              <a:t>Analysis of the HEK data</a:t>
            </a:r>
          </a:p>
        </p:txBody>
      </p:sp>
    </p:spTree>
    <p:extLst>
      <p:ext uri="{BB962C8B-B14F-4D97-AF65-F5344CB8AC3E}">
        <p14:creationId xmlns:p14="http://schemas.microsoft.com/office/powerpoint/2010/main" val="7207475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8831E5E-E8AF-4B4B-A518-42754007DE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080" y="1690200"/>
            <a:ext cx="6394535" cy="4010400"/>
          </a:xfrm>
          <a:prstGeom prst="rect">
            <a:avLst/>
          </a:prstGeom>
        </p:spPr>
      </p:pic>
      <p:sp>
        <p:nvSpPr>
          <p:cNvPr id="5" name="Title 5">
            <a:extLst>
              <a:ext uri="{FF2B5EF4-FFF2-40B4-BE49-F238E27FC236}">
                <a16:creationId xmlns:a16="http://schemas.microsoft.com/office/drawing/2014/main" id="{6A9BF7C0-5E60-1142-ADC2-1F0BFA9E3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</p:spPr>
        <p:txBody>
          <a:bodyPr/>
          <a:lstStyle/>
          <a:p>
            <a:r>
              <a:rPr lang="en-CH" dirty="0">
                <a:latin typeface="Baskerville" panose="02020502070401020303" pitchFamily="18" charset="0"/>
                <a:ea typeface="Baskerville" panose="02020502070401020303" pitchFamily="18" charset="0"/>
              </a:rPr>
              <a:t>Analysis of the HEK data</a:t>
            </a:r>
          </a:p>
        </p:txBody>
      </p:sp>
    </p:spTree>
    <p:extLst>
      <p:ext uri="{BB962C8B-B14F-4D97-AF65-F5344CB8AC3E}">
        <p14:creationId xmlns:p14="http://schemas.microsoft.com/office/powerpoint/2010/main" val="17788776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C083024-DFFE-014D-9D28-A35DF4C56E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080" y="1690200"/>
            <a:ext cx="6394535" cy="4010400"/>
          </a:xfrm>
          <a:prstGeom prst="rect">
            <a:avLst/>
          </a:prstGeom>
        </p:spPr>
      </p:pic>
      <p:sp>
        <p:nvSpPr>
          <p:cNvPr id="7" name="Title 5">
            <a:extLst>
              <a:ext uri="{FF2B5EF4-FFF2-40B4-BE49-F238E27FC236}">
                <a16:creationId xmlns:a16="http://schemas.microsoft.com/office/drawing/2014/main" id="{20093270-455D-5346-9934-D142A4DFC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</p:spPr>
        <p:txBody>
          <a:bodyPr/>
          <a:lstStyle/>
          <a:p>
            <a:r>
              <a:rPr lang="en-CH" dirty="0">
                <a:latin typeface="Baskerville" panose="02020502070401020303" pitchFamily="18" charset="0"/>
                <a:ea typeface="Baskerville" panose="02020502070401020303" pitchFamily="18" charset="0"/>
              </a:rPr>
              <a:t>Analysis of the HEK data</a:t>
            </a:r>
          </a:p>
        </p:txBody>
      </p:sp>
    </p:spTree>
    <p:extLst>
      <p:ext uri="{BB962C8B-B14F-4D97-AF65-F5344CB8AC3E}">
        <p14:creationId xmlns:p14="http://schemas.microsoft.com/office/powerpoint/2010/main" val="26066355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839</TotalTime>
  <Words>123</Words>
  <Application>Microsoft Macintosh PowerPoint</Application>
  <PresentationFormat>Widescreen</PresentationFormat>
  <Paragraphs>31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Arial</vt:lpstr>
      <vt:lpstr>Baskerville</vt:lpstr>
      <vt:lpstr>Calibri</vt:lpstr>
      <vt:lpstr>Calibri Light</vt:lpstr>
      <vt:lpstr>Wingdings</vt:lpstr>
      <vt:lpstr>Office Theme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Validation results</vt:lpstr>
      <vt:lpstr>Analysis of the HEK data</vt:lpstr>
      <vt:lpstr>Analysis of the HEK data</vt:lpstr>
      <vt:lpstr>Analysis of the HEK data</vt:lpstr>
      <vt:lpstr>Analysis of the HEK data</vt:lpstr>
      <vt:lpstr>Thinking about tree space MAP vs UPGMA</vt:lpstr>
      <vt:lpstr>Thinking about tree space – Tree posterior</vt:lpstr>
      <vt:lpstr>Thinking about tree space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Toward phylodynamic inference from Typewriter lineage recordings</dc:title>
  <dc:subject/>
  <dc:creator>Sophie</dc:creator>
  <dc:description/>
  <cp:lastModifiedBy>Microsoft Office User</cp:lastModifiedBy>
  <cp:revision>28</cp:revision>
  <dcterms:created xsi:type="dcterms:W3CDTF">2022-09-07T07:32:56Z</dcterms:created>
  <dcterms:modified xsi:type="dcterms:W3CDTF">2023-04-03T13:59:31Z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7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3</vt:i4>
  </property>
  <property fmtid="{D5CDD505-2E9C-101B-9397-08002B2CF9AE}" pid="8" name="PresentationFormat">
    <vt:lpwstr>Widescreen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30</vt:i4>
  </property>
</Properties>
</file>